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004387283"/>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Crowd the Plate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6560E5A-9E82-491A-9CC2-7E277145B966}"/>
              </a:ext>
            </a:extLst>
          </p:cNvPr>
          <p:cNvPicPr>
            <a:picLocks noChangeAspect="1"/>
          </p:cNvPicPr>
          <p:nvPr/>
        </p:nvPicPr>
        <p:blipFill>
          <a:blip r:embed="rId5"/>
          <a:stretch>
            <a:fillRect/>
          </a:stretch>
        </p:blipFill>
        <p:spPr>
          <a:xfrm>
            <a:off x="832662" y="3236096"/>
            <a:ext cx="5649875" cy="569764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Crowd the Plate</a:t>
            </a:r>
          </a:p>
          <a:p>
            <a:pPr algn="ctr"/>
            <a:r>
              <a:rPr lang="en-US" b="1" dirty="0"/>
              <a:t>Written Stage Briefing</a:t>
            </a:r>
          </a:p>
          <a:p>
            <a:r>
              <a:rPr lang="en-US" dirty="0"/>
              <a:t>Crowd the Plate is an 18 round, 90 point, Comstock medium course. There are eight USPSA targets and two mini poppers. The best two hits on paper will score, and steel must fall to score. The start signal is audible.</a:t>
            </a:r>
          </a:p>
          <a:p>
            <a:endParaRPr lang="en-US" dirty="0"/>
          </a:p>
          <a:p>
            <a:r>
              <a:rPr lang="en-US" dirty="0"/>
              <a:t>Handgun start position is both feet on X’s, wrists below belt. Handgun is loaded and holstered.</a:t>
            </a:r>
          </a:p>
          <a:p>
            <a:endParaRPr lang="en-US" dirty="0"/>
          </a:p>
          <a:p>
            <a:r>
              <a:rPr lang="en-US" dirty="0"/>
              <a:t>PCC start position is both feet on X’s, muzzle pointed at either orange cone. Loaded carbine is held with both hands, safety on, shouldered.</a:t>
            </a:r>
          </a:p>
          <a:p>
            <a:endParaRPr lang="en-US" dirty="0"/>
          </a:p>
          <a:p>
            <a:r>
              <a:rPr lang="en-US" dirty="0"/>
              <a:t>On start signal, engage targets as they become available from within the </a:t>
            </a:r>
            <a:r>
              <a:rPr lang="en-US"/>
              <a:t>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195</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2020-03-18T20:04:06Z</dcterms:modified>
  <cp:category>Shooting</cp:category>
</cp:coreProperties>
</file>

<file path=docProps/thumbnail.jpeg>
</file>